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9"/>
  </p:handoutMasterIdLst>
  <p:sldIdLst>
    <p:sldId id="256" r:id="rId2"/>
    <p:sldId id="258" r:id="rId3"/>
    <p:sldId id="259" r:id="rId4"/>
    <p:sldId id="261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CB6CD6-53E2-47FB-AADF-0AD46F106B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5D9EFA-B3F3-45F1-91E6-E1EBBE1E3E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0198E-18AC-42FD-848E-BF6B4D6D96A6}" type="datetimeFigureOut">
              <a:rPr lang="en-PH" smtClean="0"/>
              <a:t>14/08/2020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2AD77-0E35-449B-B5C3-023889F1A6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D16BF-7B3D-4D10-88BC-0E786BFD29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9133C-52D9-41D8-9487-1704356976B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41712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7476" y="1082565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我今實在免再傷悲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Christ Has Arisen, No More to Die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4277" y="350875"/>
            <a:ext cx="10554586" cy="6156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今我救主出墓復起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hear my risen Lord’s command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1152868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349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吩咐學生播揚道理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H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to-li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Him to proclaim in every land,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468473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917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天地的權攏總交祂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-toe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主就祝福乘雲升天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chiok-hok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and might to Him pertain;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left the earth in Heav’n to reign;</a:t>
            </a:r>
          </a:p>
        </p:txBody>
      </p:sp>
    </p:spTree>
    <p:extLst>
      <p:ext uri="{BB962C8B-B14F-4D97-AF65-F5344CB8AC3E}">
        <p14:creationId xmlns:p14="http://schemas.microsoft.com/office/powerpoint/2010/main" val="2938122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476" y="285399"/>
            <a:ext cx="8915400" cy="58266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末日臨到親像如斯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Yet promised He would come again;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3259285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507" y="232518"/>
            <a:ext cx="10799136" cy="6156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今當見證復活道理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Sin-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I!    Sin-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I confess my Savior lives,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Faith is mine Faith is mine.</a:t>
            </a:r>
          </a:p>
        </p:txBody>
      </p:sp>
    </p:spTree>
    <p:extLst>
      <p:ext uri="{BB962C8B-B14F-4D97-AF65-F5344CB8AC3E}">
        <p14:creationId xmlns:p14="http://schemas.microsoft.com/office/powerpoint/2010/main" val="3556372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6391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倚靠救主永活不死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Sin-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I!     Sin-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Eternal life to me He gives,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Faith is mine! Faith is mine!</a:t>
            </a:r>
          </a:p>
        </p:txBody>
      </p:sp>
    </p:spTree>
    <p:extLst>
      <p:ext uri="{BB962C8B-B14F-4D97-AF65-F5344CB8AC3E}">
        <p14:creationId xmlns:p14="http://schemas.microsoft.com/office/powerpoint/2010/main" val="1185241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7949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懇求聖神助我決意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服事上帝靠主無離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Kho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grant Thy Spirit Lord to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I may serve Thee faithfully,</a:t>
            </a:r>
          </a:p>
        </p:txBody>
      </p:sp>
    </p:spTree>
    <p:extLst>
      <p:ext uri="{BB962C8B-B14F-4D97-AF65-F5344CB8AC3E}">
        <p14:creationId xmlns:p14="http://schemas.microsoft.com/office/powerpoint/2010/main" val="4247940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175159"/>
            <a:ext cx="8915400" cy="61775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至死升天住主身邊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sin-pi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永靠祂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I!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I!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dwell with Thee eternally,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This be mine, This be mine.</a:t>
            </a:r>
          </a:p>
        </p:txBody>
      </p:sp>
    </p:spTree>
    <p:extLst>
      <p:ext uri="{BB962C8B-B14F-4D97-AF65-F5344CB8AC3E}">
        <p14:creationId xmlns:p14="http://schemas.microsoft.com/office/powerpoint/2010/main" val="312151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140" y="701749"/>
            <a:ext cx="10946860" cy="6156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我今實在免再傷悲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more I need to grieve or sigh;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07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因為我主由死復起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In-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Christ is risen no more to die;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祂今復活以後不死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 au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我心深信全無訝疑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Goa 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-sin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left the tomb where-in He lay,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faith I know He lives for aye;</a:t>
            </a: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507" y="357588"/>
            <a:ext cx="8915400" cy="58266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不禁踴躍讚美吟詩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B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  lo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可歡喜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Should I not sing His praise today?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3235451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321" y="350875"/>
            <a:ext cx="10543953" cy="6156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我今免驚魔鬼拘束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mo-kui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khu-sok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more I bow to Satan’s sway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 Joy is mine.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152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107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因為救主除我罪惡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Savior takes my sin away,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mine. Joy is mine.</a:t>
            </a:r>
          </a:p>
        </p:txBody>
      </p:sp>
    </p:spTree>
    <p:extLst>
      <p:ext uri="{BB962C8B-B14F-4D97-AF65-F5344CB8AC3E}">
        <p14:creationId xmlns:p14="http://schemas.microsoft.com/office/powerpoint/2010/main" val="518338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25881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功勞齊全建置天國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Kong-lo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使我免受魔鬼苦毒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Ho-goa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mo-kui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kho-tok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With-in His kingdom I abide,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Safe from the tempter, by His side.</a:t>
            </a:r>
          </a:p>
        </p:txBody>
      </p:sp>
    </p:spTree>
    <p:extLst>
      <p:ext uri="{BB962C8B-B14F-4D97-AF65-F5344CB8AC3E}">
        <p14:creationId xmlns:p14="http://schemas.microsoft.com/office/powerpoint/2010/main" val="3018605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7475" y="381652"/>
            <a:ext cx="8915400" cy="58266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主做中保永遠賜福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Tiong-po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真快樂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in His care what-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be-tide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is mine, Joy is mine.</a:t>
            </a:r>
          </a:p>
        </p:txBody>
      </p:sp>
    </p:spTree>
    <p:extLst>
      <p:ext uri="{BB962C8B-B14F-4D97-AF65-F5344CB8AC3E}">
        <p14:creationId xmlns:p14="http://schemas.microsoft.com/office/powerpoint/2010/main" val="152234458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992</TotalTime>
  <Words>793</Words>
  <Application>Microsoft Office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Century Gothic</vt:lpstr>
      <vt:lpstr>Wingdings 3</vt:lpstr>
      <vt:lpstr>Wisp</vt:lpstr>
      <vt:lpstr>我今實在免再傷悲 Christ Has Arisen, No More to Die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128</cp:revision>
  <dcterms:created xsi:type="dcterms:W3CDTF">2020-01-10T06:25:13Z</dcterms:created>
  <dcterms:modified xsi:type="dcterms:W3CDTF">2020-08-14T05:54:41Z</dcterms:modified>
</cp:coreProperties>
</file>